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1778" autoAdjust="0"/>
  </p:normalViewPr>
  <p:slideViewPr>
    <p:cSldViewPr>
      <p:cViewPr varScale="1">
        <p:scale>
          <a:sx n="88" d="100"/>
          <a:sy n="88" d="100"/>
        </p:scale>
        <p:origin x="-127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CE9BD-F4F0-4C85-9DA8-EC92C0E2B7E8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77B1-4BDE-4164-9693-2C6DEA20F8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11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77B1-4BDE-4164-9693-2C6DEA20F89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42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66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14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05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49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73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29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89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260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09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11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46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" name="laser.wav"/>
          </p:stSnd>
        </p:sndAc>
      </p:transition>
    </mc:Choice>
    <mc:Fallback>
      <p:transition spd="slow" advTm="5000">
        <p:checker/>
        <p:sndAc>
          <p:stSnd>
            <p:snd r:embed="rId1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E20B2-E935-498E-BCF1-BE5A8CD9D774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0920-F03D-4547-A92C-E65C821B9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6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13" name="laser.wav"/>
          </p:stSnd>
        </p:sndAc>
      </p:transition>
    </mc:Choice>
    <mc:Fallback>
      <p:transition spd="slow" advTm="5000">
        <p:checker/>
        <p:sndAc>
          <p:stSnd>
            <p:snd r:embed="rId13" name="laser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51730" y="721818"/>
            <a:ext cx="3489215" cy="1462261"/>
          </a:xfrm>
          <a:solidFill>
            <a:schemeClr val="accent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zagreb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6264696" cy="3600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Zagreb ima dvorac kojije velik</a:t>
            </a:r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2189"/>
            <a:ext cx="65189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19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3" name="laser.wav"/>
          </p:stSnd>
        </p:sndAc>
      </p:transition>
    </mc:Choice>
    <mc:Fallback>
      <p:transition spd="slow" advTm="5000">
        <p:checker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 smtClean="0"/>
              <a:t>Zološki vrt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79" y="1412776"/>
            <a:ext cx="8229600" cy="45259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Zološki vrt ima lavove ima žirafe ima svašta</a:t>
            </a: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06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0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2" name="laser.wav"/>
          </p:stSnd>
        </p:sndAc>
      </p:transition>
    </mc:Choice>
    <mc:Fallback>
      <p:transition spd="slow" advTm="5000">
        <p:checke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3681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ZGRADE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98" y="1705070"/>
            <a:ext cx="8229600" cy="515292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Zagreb ima visoke zgrade                            </a:t>
            </a:r>
            <a:endParaRPr lang="hr-H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6200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66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2" name="laser.wav"/>
          </p:stSnd>
        </p:sndAc>
      </p:transition>
    </mc:Choice>
    <mc:Fallback>
      <p:transition spd="slow" advTm="5000">
        <p:checke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229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RIJEKA SAVA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6328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0842" y="1340768"/>
            <a:ext cx="522344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/>
              <a:t>Zagreb ima rijeku Savu i velik most.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9746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2" name="laser.wav"/>
          </p:stSnd>
        </p:sndAc>
      </p:transition>
    </mc:Choice>
    <mc:Fallback>
      <p:transition spd="slow" advTm="5000">
        <p:checke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22" y="116632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Sljeme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2" y="2204864"/>
            <a:ext cx="84690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456550"/>
            <a:ext cx="64087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/>
              <a:t>Zagrebačka planina za skijanje i sanjkanje</a:t>
            </a:r>
          </a:p>
        </p:txBody>
      </p:sp>
    </p:spTree>
    <p:extLst>
      <p:ext uri="{BB962C8B-B14F-4D97-AF65-F5344CB8AC3E}">
        <p14:creationId xmlns:p14="http://schemas.microsoft.com/office/powerpoint/2010/main" val="409759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2" name="laser.wav"/>
          </p:stSnd>
        </p:sndAc>
      </p:transition>
    </mc:Choice>
    <mc:Fallback>
      <p:transition spd="slow" advTm="5000">
        <p:checke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Katedrala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39" y="2142661"/>
            <a:ext cx="44644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11205"/>
            <a:ext cx="244827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/>
              <a:t>Ovdje se moli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4412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2" name="laser.wav"/>
          </p:stSnd>
        </p:sndAc>
      </p:transition>
    </mc:Choice>
    <mc:Fallback>
      <p:transition spd="slow" advTm="5000">
        <p:checke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Dinamo i Cibona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1" y="2880677"/>
            <a:ext cx="3255343" cy="28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34" y="2972458"/>
            <a:ext cx="28479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3612" y="1705724"/>
            <a:ext cx="38714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dirty="0" smtClean="0"/>
              <a:t>Dinamo je nogomet a cibona je košarka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918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2" name="laser.wav"/>
          </p:stSnd>
        </p:sndAc>
      </p:transition>
    </mc:Choice>
    <mc:Fallback>
      <p:transition spd="slow" advTm="5000">
        <p:checke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A ovo smo mi u Zagrebu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952328" cy="492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1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2" name="laser.wav"/>
          </p:stSnd>
        </p:sndAc>
      </p:transition>
    </mc:Choice>
    <mc:Fallback>
      <p:transition spd="slow" advTm="5000">
        <p:checke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Smiley Face 2"/>
          <p:cNvSpPr/>
          <p:nvPr/>
        </p:nvSpPr>
        <p:spPr>
          <a:xfrm>
            <a:off x="827584" y="3789040"/>
            <a:ext cx="1728192" cy="158417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8868"/>
            <a:ext cx="5976665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84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  <p:sndAc>
          <p:stSnd>
            <p:snd r:embed="rId2" name="laser.wav"/>
          </p:stSnd>
        </p:sndAc>
      </p:transition>
    </mc:Choice>
    <mc:Fallback>
      <p:transition spd="slow" advTm="5000">
        <p:checke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63</Words>
  <Application>Microsoft Office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zagreb</vt:lpstr>
      <vt:lpstr>Zološki vrt</vt:lpstr>
      <vt:lpstr>ZGRADE</vt:lpstr>
      <vt:lpstr>RIJEKA SAVA</vt:lpstr>
      <vt:lpstr>Sljeme</vt:lpstr>
      <vt:lpstr>Katedrala</vt:lpstr>
      <vt:lpstr>Dinamo i Cibona</vt:lpstr>
      <vt:lpstr>A ovo smo mi u Zagrebu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</dc:title>
  <dc:creator>VB</dc:creator>
  <cp:lastModifiedBy>VB</cp:lastModifiedBy>
  <cp:revision>20</cp:revision>
  <dcterms:created xsi:type="dcterms:W3CDTF">2020-12-07T18:40:15Z</dcterms:created>
  <dcterms:modified xsi:type="dcterms:W3CDTF">2020-12-09T19:07:08Z</dcterms:modified>
</cp:coreProperties>
</file>